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71" r:id="rId3"/>
    <p:sldId id="285" r:id="rId4"/>
    <p:sldId id="277" r:id="rId5"/>
    <p:sldId id="286" r:id="rId6"/>
  </p:sldIdLst>
  <p:sldSz cx="5400675" cy="3600450"/>
  <p:notesSz cx="6858000" cy="9144000"/>
  <p:defaultTextStyle>
    <a:defPPr>
      <a:defRPr lang="ja-JP"/>
    </a:defPPr>
    <a:lvl1pPr marL="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1pPr>
    <a:lvl2pPr marL="20574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2pPr>
    <a:lvl3pPr marL="41148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3pPr>
    <a:lvl4pPr marL="61722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4pPr>
    <a:lvl5pPr marL="82296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5pPr>
    <a:lvl6pPr marL="102870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6pPr>
    <a:lvl7pPr marL="123444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7pPr>
    <a:lvl8pPr marL="144018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8pPr>
    <a:lvl9pPr marL="1645920" algn="l" defTabSz="411480" rtl="0" eaLnBrk="1" latinLnBrk="0" hangingPunct="1">
      <a:defRPr kumimoji="1" sz="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C"/>
    <a:srgbClr val="FABC00"/>
    <a:srgbClr val="3F85CA"/>
    <a:srgbClr val="008F3D"/>
    <a:srgbClr val="C1181F"/>
    <a:srgbClr val="FAC125"/>
    <a:srgbClr val="203864"/>
    <a:srgbClr val="F6D190"/>
    <a:srgbClr val="D87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1339" y="91"/>
      </p:cViewPr>
      <p:guideLst>
        <p:guide orient="horz" pos="1134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5085" y="589241"/>
            <a:ext cx="4050506" cy="1253490"/>
          </a:xfrm>
        </p:spPr>
        <p:txBody>
          <a:bodyPr anchor="b"/>
          <a:lstStyle>
            <a:lvl1pPr algn="ctr">
              <a:defRPr sz="265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063"/>
            </a:lvl1pPr>
            <a:lvl2pPr marL="202540" indent="0" algn="ctr">
              <a:buNone/>
              <a:defRPr sz="886"/>
            </a:lvl2pPr>
            <a:lvl3pPr marL="405079" indent="0" algn="ctr">
              <a:buNone/>
              <a:defRPr sz="797"/>
            </a:lvl3pPr>
            <a:lvl4pPr marL="607619" indent="0" algn="ctr">
              <a:buNone/>
              <a:defRPr sz="709"/>
            </a:lvl4pPr>
            <a:lvl5pPr marL="810158" indent="0" algn="ctr">
              <a:buNone/>
              <a:defRPr sz="709"/>
            </a:lvl5pPr>
            <a:lvl6pPr marL="1012698" indent="0" algn="ctr">
              <a:buNone/>
              <a:defRPr sz="709"/>
            </a:lvl6pPr>
            <a:lvl7pPr marL="1215238" indent="0" algn="ctr">
              <a:buNone/>
              <a:defRPr sz="709"/>
            </a:lvl7pPr>
            <a:lvl8pPr marL="1417777" indent="0" algn="ctr">
              <a:buNone/>
              <a:defRPr sz="709"/>
            </a:lvl8pPr>
            <a:lvl9pPr marL="1620317" indent="0" algn="ctr">
              <a:buNone/>
              <a:defRPr sz="709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5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01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9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1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8484" y="2409468"/>
            <a:ext cx="4658082" cy="787598"/>
          </a:xfrm>
        </p:spPr>
        <p:txBody>
          <a:bodyPr/>
          <a:lstStyle>
            <a:lvl1pPr marL="0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1pPr>
            <a:lvl2pPr marL="202540" indent="0">
              <a:buNone/>
              <a:defRPr sz="886">
                <a:solidFill>
                  <a:schemeClr val="tx1">
                    <a:tint val="75000"/>
                  </a:schemeClr>
                </a:solidFill>
              </a:defRPr>
            </a:lvl2pPr>
            <a:lvl3pPr marL="405079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3pPr>
            <a:lvl4pPr marL="607619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4pPr>
            <a:lvl5pPr marL="81015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5pPr>
            <a:lvl6pPr marL="101269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6pPr>
            <a:lvl7pPr marL="121523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7pPr>
            <a:lvl8pPr marL="141777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8pPr>
            <a:lvl9pPr marL="162031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77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2000" y="882610"/>
            <a:ext cx="2284738" cy="432554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2000" y="1315164"/>
            <a:ext cx="2284738" cy="193440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9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44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95990" y="518398"/>
            <a:ext cx="2734092" cy="2558653"/>
          </a:xfrm>
        </p:spPr>
        <p:txBody>
          <a:bodyPr/>
          <a:lstStyle>
            <a:lvl1pPr>
              <a:defRPr sz="1418"/>
            </a:lvl1pPr>
            <a:lvl2pPr>
              <a:defRPr sz="1240"/>
            </a:lvl2pPr>
            <a:lvl3pPr>
              <a:defRPr sz="1063"/>
            </a:lvl3pPr>
            <a:lvl4pPr>
              <a:defRPr sz="886"/>
            </a:lvl4pPr>
            <a:lvl5pPr>
              <a:defRPr sz="886"/>
            </a:lvl5pPr>
            <a:lvl6pPr>
              <a:defRPr sz="886"/>
            </a:lvl6pPr>
            <a:lvl7pPr>
              <a:defRPr sz="886"/>
            </a:lvl7pPr>
            <a:lvl8pPr>
              <a:defRPr sz="886"/>
            </a:lvl8pPr>
            <a:lvl9pPr>
              <a:defRPr sz="8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5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95990" y="518398"/>
            <a:ext cx="2734092" cy="2558653"/>
          </a:xfrm>
        </p:spPr>
        <p:txBody>
          <a:bodyPr/>
          <a:lstStyle>
            <a:lvl1pPr marL="0" indent="0">
              <a:buNone/>
              <a:defRPr sz="1418"/>
            </a:lvl1pPr>
            <a:lvl2pPr marL="202540" indent="0">
              <a:buNone/>
              <a:defRPr sz="1240"/>
            </a:lvl2pPr>
            <a:lvl3pPr marL="405079" indent="0">
              <a:buNone/>
              <a:defRPr sz="1063"/>
            </a:lvl3pPr>
            <a:lvl4pPr marL="607619" indent="0">
              <a:buNone/>
              <a:defRPr sz="886"/>
            </a:lvl4pPr>
            <a:lvl5pPr marL="810158" indent="0">
              <a:buNone/>
              <a:defRPr sz="886"/>
            </a:lvl5pPr>
            <a:lvl6pPr marL="1012698" indent="0">
              <a:buNone/>
              <a:defRPr sz="886"/>
            </a:lvl6pPr>
            <a:lvl7pPr marL="1215238" indent="0">
              <a:buNone/>
              <a:defRPr sz="886"/>
            </a:lvl7pPr>
            <a:lvl8pPr marL="1417777" indent="0">
              <a:buNone/>
              <a:defRPr sz="886"/>
            </a:lvl8pPr>
            <a:lvl9pPr marL="1620317" indent="0">
              <a:buNone/>
              <a:defRPr sz="88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2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6E9B-9966-4DC7-A62A-B0442A1132B3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79B1-FBDD-4D6F-AE17-7FDBE9D87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05079" rtl="0" eaLnBrk="1" latinLnBrk="0" hangingPunct="1">
        <a:lnSpc>
          <a:spcPct val="90000"/>
        </a:lnSpc>
        <a:spcBef>
          <a:spcPct val="0"/>
        </a:spcBef>
        <a:buNone/>
        <a:defRPr kumimoji="1" sz="1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270" indent="-101270" algn="l" defTabSz="405079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1pPr>
      <a:lvl2pPr marL="30380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0634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886" kern="1200">
          <a:solidFill>
            <a:schemeClr val="tx1"/>
          </a:solidFill>
          <a:latin typeface="+mn-lt"/>
          <a:ea typeface="+mn-ea"/>
          <a:cs typeface="+mn-cs"/>
        </a:defRPr>
      </a:lvl3pPr>
      <a:lvl4pPr marL="70888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91142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11396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31650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51904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72158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202540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405079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3pPr>
      <a:lvl4pPr marL="607619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810158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012698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215238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417777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620317" algn="l" defTabSz="405079" rtl="0" eaLnBrk="1" latinLnBrk="0" hangingPunct="1"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527A8F-F902-4EC6-9938-EFA2E0200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" y="-396971"/>
            <a:ext cx="5394811" cy="360045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-34053"/>
            <a:ext cx="5400675" cy="665871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0" y="-34054"/>
            <a:ext cx="2000941" cy="66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20607" y="32719"/>
            <a:ext cx="353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大型トラックドライバー</a:t>
            </a:r>
            <a:endParaRPr kumimoji="1" lang="ja-JP" altLang="en-US" sz="28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9287" y="29176"/>
            <a:ext cx="353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大型トラックドライバー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" y="2382796"/>
            <a:ext cx="5405364" cy="1217654"/>
          </a:xfrm>
          <a:custGeom>
            <a:avLst/>
            <a:gdLst>
              <a:gd name="connsiteX0" fmla="*/ 0 w 5400675"/>
              <a:gd name="connsiteY0" fmla="*/ 0 h 669014"/>
              <a:gd name="connsiteX1" fmla="*/ 5400675 w 5400675"/>
              <a:gd name="connsiteY1" fmla="*/ 0 h 669014"/>
              <a:gd name="connsiteX2" fmla="*/ 5400675 w 5400675"/>
              <a:gd name="connsiteY2" fmla="*/ 669014 h 669014"/>
              <a:gd name="connsiteX3" fmla="*/ 0 w 5400675"/>
              <a:gd name="connsiteY3" fmla="*/ 669014 h 669014"/>
              <a:gd name="connsiteX4" fmla="*/ 0 w 5400675"/>
              <a:gd name="connsiteY4" fmla="*/ 0 h 669014"/>
              <a:gd name="connsiteX0" fmla="*/ 0 w 5405364"/>
              <a:gd name="connsiteY0" fmla="*/ 548640 h 1217654"/>
              <a:gd name="connsiteX1" fmla="*/ 5405364 w 5405364"/>
              <a:gd name="connsiteY1" fmla="*/ 0 h 1217654"/>
              <a:gd name="connsiteX2" fmla="*/ 5400675 w 5405364"/>
              <a:gd name="connsiteY2" fmla="*/ 1217654 h 1217654"/>
              <a:gd name="connsiteX3" fmla="*/ 0 w 5405364"/>
              <a:gd name="connsiteY3" fmla="*/ 1217654 h 1217654"/>
              <a:gd name="connsiteX4" fmla="*/ 0 w 5405364"/>
              <a:gd name="connsiteY4" fmla="*/ 548640 h 12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364" h="1217654">
                <a:moveTo>
                  <a:pt x="0" y="548640"/>
                </a:moveTo>
                <a:lnTo>
                  <a:pt x="5405364" y="0"/>
                </a:lnTo>
                <a:lnTo>
                  <a:pt x="5400675" y="1217654"/>
                </a:lnTo>
                <a:lnTo>
                  <a:pt x="0" y="1217654"/>
                </a:lnTo>
                <a:lnTo>
                  <a:pt x="0" y="548640"/>
                </a:lnTo>
                <a:close/>
              </a:path>
            </a:pathLst>
          </a:cu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0256" y="2963699"/>
            <a:ext cx="535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週休２日</a:t>
            </a:r>
            <a:r>
              <a:rPr lang="ja-JP" altLang="en-US" sz="24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  <a:r>
              <a:rPr lang="ja-JP" altLang="en-US" sz="3200" dirty="0" err="1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がっ</a:t>
            </a:r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つり稼げる！</a:t>
            </a:r>
            <a:endParaRPr lang="en-US" altLang="ja-JP" sz="32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0256" y="2972136"/>
            <a:ext cx="535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週休２日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</a:t>
            </a:r>
            <a:r>
              <a:rPr lang="ja-JP" alt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がっ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つり稼げる！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0633" y="2050441"/>
            <a:ext cx="5131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最大月収</a:t>
            </a:r>
            <a:r>
              <a:rPr lang="ja-JP" altLang="en-US" sz="60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r>
              <a:rPr lang="ja-JP" altLang="en-US" sz="40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kumimoji="1" lang="ja-JP" altLang="en-US" sz="40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4027" y="2050440"/>
            <a:ext cx="5131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最大月収</a:t>
            </a:r>
            <a:r>
              <a:rPr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r>
              <a:rPr lang="ja-JP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kumimoji="1" lang="ja-JP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Picture 2" descr="https://www.enshu-unyu.co.jp/media/20200330-133315-667.png">
            <a:extLst>
              <a:ext uri="{FF2B5EF4-FFF2-40B4-BE49-F238E27FC236}">
                <a16:creationId xmlns:a16="http://schemas.microsoft.com/office/drawing/2014/main" id="{DB55AB9C-8058-4742-A851-29CC0B9B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" y="31727"/>
            <a:ext cx="1831786" cy="4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0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4D75B51-FB5D-4991-AA10-1F445CFDD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" y="-126903"/>
            <a:ext cx="5394335" cy="360045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-34053"/>
            <a:ext cx="5486276" cy="665871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75984" y="-34054"/>
            <a:ext cx="2214276" cy="66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51399" y="28950"/>
            <a:ext cx="3158893" cy="523220"/>
          </a:xfrm>
          <a:prstGeom prst="rect">
            <a:avLst/>
          </a:prstGeom>
          <a:solidFill>
            <a:srgbClr val="002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２ｔトラックドライバー</a:t>
            </a:r>
            <a:endParaRPr lang="en-US" altLang="ja-JP" sz="28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43567" y="24826"/>
            <a:ext cx="377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ｔトラック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ドライバー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-5978" y="3093321"/>
            <a:ext cx="5400675" cy="66901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47806" y="2941571"/>
            <a:ext cx="6096287" cy="584775"/>
          </a:xfrm>
          <a:prstGeom prst="rect">
            <a:avLst/>
          </a:prstGeom>
          <a:solidFill>
            <a:srgbClr val="002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普通免許</a:t>
            </a:r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からスタートできる！</a:t>
            </a:r>
            <a:endParaRPr lang="en-US" altLang="ja-JP" sz="32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353785" y="2936932"/>
            <a:ext cx="609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普通免許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からスタートできる！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852836">
            <a:off x="2329003" y="2026469"/>
            <a:ext cx="313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＼未経験歓迎／</a:t>
            </a:r>
            <a:endParaRPr lang="en-US" altLang="ja-JP" sz="32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852836">
            <a:off x="2335164" y="2033234"/>
            <a:ext cx="32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＼未経験歓迎／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https://www.enshu-unyu.co.jp/media/20200330-133315-667.png">
            <a:extLst>
              <a:ext uri="{FF2B5EF4-FFF2-40B4-BE49-F238E27FC236}">
                <a16:creationId xmlns:a16="http://schemas.microsoft.com/office/drawing/2014/main" id="{B4DC3E55-744F-4FC1-A5D6-089DCDB3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" y="44413"/>
            <a:ext cx="1831786" cy="4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2AEA522-239E-4668-95DE-BA4D19AB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-32762"/>
            <a:ext cx="5394811" cy="360045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-34053"/>
            <a:ext cx="5410292" cy="665871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97561" y="-34054"/>
            <a:ext cx="2235853" cy="66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51399" y="28950"/>
            <a:ext cx="3158893" cy="523220"/>
          </a:xfrm>
          <a:prstGeom prst="rect">
            <a:avLst/>
          </a:prstGeom>
          <a:solidFill>
            <a:srgbClr val="002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４ｔトラックドライバー</a:t>
            </a:r>
            <a:endParaRPr lang="en-US" altLang="ja-JP" sz="28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43567" y="32762"/>
            <a:ext cx="377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４ｔトラック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ドライバー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-5978" y="3093321"/>
            <a:ext cx="5442990" cy="66901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47806" y="2894714"/>
            <a:ext cx="6096287" cy="523220"/>
          </a:xfrm>
          <a:prstGeom prst="rect">
            <a:avLst/>
          </a:prstGeom>
          <a:solidFill>
            <a:srgbClr val="002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普通免許</a:t>
            </a:r>
            <a:r>
              <a:rPr lang="ja-JP" altLang="en-US" sz="28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からキャリアアップ可能！</a:t>
            </a:r>
            <a:endParaRPr lang="en-US" altLang="ja-JP" sz="28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350796" y="2908864"/>
            <a:ext cx="60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普通免許</a:t>
            </a: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からキャリアアップ可能！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852836">
            <a:off x="2329003" y="2026469"/>
            <a:ext cx="313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＼週休</a:t>
            </a:r>
            <a:r>
              <a:rPr lang="en-US" altLang="ja-JP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日制／</a:t>
            </a:r>
            <a:endParaRPr lang="en-US" altLang="ja-JP" sz="32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852836">
            <a:off x="2327685" y="2037046"/>
            <a:ext cx="32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＼週休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日制／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https://www.enshu-unyu.co.jp/media/20200330-133315-667.png">
            <a:extLst>
              <a:ext uri="{FF2B5EF4-FFF2-40B4-BE49-F238E27FC236}">
                <a16:creationId xmlns:a16="http://schemas.microsoft.com/office/drawing/2014/main" id="{B4DC3E55-744F-4FC1-A5D6-089DCDB3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" y="44413"/>
            <a:ext cx="1831786" cy="4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9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8BCC7F4-4156-4CD7-962D-F35F7E943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10473"/>
            <a:ext cx="5410199" cy="361092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70560" y="332326"/>
            <a:ext cx="767080" cy="73653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41183" y="3427828"/>
            <a:ext cx="528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941183" y="3427828"/>
            <a:ext cx="528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0" y="2931436"/>
            <a:ext cx="5410200" cy="66901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315548" y="2890665"/>
            <a:ext cx="60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先輩社員が丁寧に教えます</a:t>
            </a:r>
            <a:endParaRPr lang="en-US" altLang="ja-JP" sz="36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315548" y="2896718"/>
            <a:ext cx="60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先輩社員が丁寧に教えます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08414" y="332326"/>
            <a:ext cx="767080" cy="73653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011262" y="322996"/>
            <a:ext cx="767080" cy="73653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178939" y="322996"/>
            <a:ext cx="767080" cy="73653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346616" y="322996"/>
            <a:ext cx="767080" cy="736534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507" y="295754"/>
            <a:ext cx="463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　般　事　務　員</a:t>
            </a:r>
            <a:endParaRPr lang="en-US" altLang="ja-JP" sz="36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96319" y="2302708"/>
            <a:ext cx="32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＼未経験歓迎／</a:t>
            </a:r>
            <a:endParaRPr lang="en-US" altLang="ja-JP" sz="3200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0560" y="291439"/>
            <a:ext cx="417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　般　事　務　員</a:t>
            </a:r>
            <a:endParaRPr lang="en-US" altLang="ja-JP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02624" y="2300627"/>
            <a:ext cx="32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＼未経験歓迎／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31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7F77CE-B91D-4014-8B17-4C227E473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27"/>
            <a:ext cx="5394811" cy="360045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2572" y="-34054"/>
            <a:ext cx="5400675" cy="665871"/>
          </a:xfrm>
          <a:prstGeom prst="rect">
            <a:avLst/>
          </a:pr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0" y="-34054"/>
            <a:ext cx="2000941" cy="66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25980" y="80283"/>
            <a:ext cx="35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廃棄物収集・運搬ドライバー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25980" y="83390"/>
            <a:ext cx="353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廃棄物収集・運搬ドライバー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216812" y="342782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0" y="2170901"/>
            <a:ext cx="5431870" cy="1435636"/>
          </a:xfrm>
          <a:custGeom>
            <a:avLst/>
            <a:gdLst>
              <a:gd name="connsiteX0" fmla="*/ 0 w 5400675"/>
              <a:gd name="connsiteY0" fmla="*/ 0 h 669014"/>
              <a:gd name="connsiteX1" fmla="*/ 5400675 w 5400675"/>
              <a:gd name="connsiteY1" fmla="*/ 0 h 669014"/>
              <a:gd name="connsiteX2" fmla="*/ 5400675 w 5400675"/>
              <a:gd name="connsiteY2" fmla="*/ 669014 h 669014"/>
              <a:gd name="connsiteX3" fmla="*/ 0 w 5400675"/>
              <a:gd name="connsiteY3" fmla="*/ 669014 h 669014"/>
              <a:gd name="connsiteX4" fmla="*/ 0 w 5400675"/>
              <a:gd name="connsiteY4" fmla="*/ 0 h 669014"/>
              <a:gd name="connsiteX0" fmla="*/ 0 w 5405364"/>
              <a:gd name="connsiteY0" fmla="*/ 548640 h 1217654"/>
              <a:gd name="connsiteX1" fmla="*/ 5405364 w 5405364"/>
              <a:gd name="connsiteY1" fmla="*/ 0 h 1217654"/>
              <a:gd name="connsiteX2" fmla="*/ 5400675 w 5405364"/>
              <a:gd name="connsiteY2" fmla="*/ 1217654 h 1217654"/>
              <a:gd name="connsiteX3" fmla="*/ 0 w 5405364"/>
              <a:gd name="connsiteY3" fmla="*/ 1217654 h 1217654"/>
              <a:gd name="connsiteX4" fmla="*/ 0 w 5405364"/>
              <a:gd name="connsiteY4" fmla="*/ 548640 h 12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364" h="1217654">
                <a:moveTo>
                  <a:pt x="0" y="548640"/>
                </a:moveTo>
                <a:lnTo>
                  <a:pt x="5405364" y="0"/>
                </a:lnTo>
                <a:lnTo>
                  <a:pt x="5400675" y="1217654"/>
                </a:lnTo>
                <a:lnTo>
                  <a:pt x="0" y="1217654"/>
                </a:lnTo>
                <a:lnTo>
                  <a:pt x="0" y="548640"/>
                </a:lnTo>
                <a:close/>
              </a:path>
            </a:pathLst>
          </a:custGeom>
          <a:solidFill>
            <a:srgbClr val="002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476973" y="2948271"/>
            <a:ext cx="594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自分の時間をしっかり確保！</a:t>
            </a:r>
            <a:endParaRPr lang="en-US" altLang="ja-JP" sz="3200" dirty="0"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9227" y="2953779"/>
            <a:ext cx="535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自分の時間をしっかり確保！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1019614" y="2060986"/>
            <a:ext cx="6359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60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36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帰社！週休</a:t>
            </a:r>
            <a:r>
              <a:rPr lang="en-US" altLang="ja-JP" sz="60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3200" dirty="0"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日制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1333214" y="2063740"/>
            <a:ext cx="667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帰社！</a:t>
            </a:r>
            <a:r>
              <a:rPr kumimoji="1"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週休</a:t>
            </a:r>
            <a:r>
              <a:rPr lang="en-US" altLang="ja-JP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日制</a:t>
            </a:r>
            <a:endParaRPr kumimoji="1" lang="ja-JP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Picture 2" descr="https://www.enshu-unyu.co.jp/media/20200330-133315-667.png">
            <a:extLst>
              <a:ext uri="{FF2B5EF4-FFF2-40B4-BE49-F238E27FC236}">
                <a16:creationId xmlns:a16="http://schemas.microsoft.com/office/drawing/2014/main" id="{DB55AB9C-8058-4742-A851-29CC0B9B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" y="31727"/>
            <a:ext cx="1831786" cy="4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7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9260</TotalTime>
  <Words>151</Words>
  <Application>Microsoft Office PowerPoint</Application>
  <PresentationFormat>ユーザー設定</PresentationFormat>
  <Paragraphs>30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JYUNPEI SHIBATA</dc:creator>
  <cp:lastModifiedBy>Nomura Ryo</cp:lastModifiedBy>
  <cp:revision>79</cp:revision>
  <dcterms:created xsi:type="dcterms:W3CDTF">2023-01-28T04:52:48Z</dcterms:created>
  <dcterms:modified xsi:type="dcterms:W3CDTF">2023-11-27T10:25:56Z</dcterms:modified>
</cp:coreProperties>
</file>